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389" r:id="rId26"/>
    <p:sldId id="390" r:id="rId27"/>
    <p:sldId id="391" r:id="rId28"/>
    <p:sldId id="411" r:id="rId29"/>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84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10/4/2014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7000" r="-7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LIFE OF CHRIST</a:t>
            </a:r>
          </a:p>
          <a:p>
            <a:pPr algn="ctr"/>
            <a:r>
              <a:rPr lang="en-US" dirty="0"/>
              <a:t>PART 56</a:t>
            </a:r>
          </a:p>
        </p:txBody>
      </p:sp>
    </p:spTree>
    <p:extLst>
      <p:ext uri="{BB962C8B-B14F-4D97-AF65-F5344CB8AC3E}">
        <p14:creationId xmlns:p14="http://schemas.microsoft.com/office/powerpoint/2010/main" val="4046978644"/>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As Summers wrote: "No prayer for God's peace or blessing is wasted ... if one upon whom the blessing is pronounced rejects it, it will return to bless him who sincerely offered it." ( Ray Summers, Commentary on Luke (Waco, Texas: Word Books, Publisher, 1973), p. 127.)</a:t>
            </a:r>
          </a:p>
        </p:txBody>
      </p:sp>
    </p:spTree>
    <p:extLst>
      <p:ext uri="{BB962C8B-B14F-4D97-AF65-F5344CB8AC3E}">
        <p14:creationId xmlns:p14="http://schemas.microsoft.com/office/powerpoint/2010/main" val="3462997419"/>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9:7 Who ever goes to war at his own expense? Who plants a vineyard and does not eat of its fruit? Or who tends a flock and does not drink of the milk of the flock?  </a:t>
            </a:r>
            <a:r>
              <a:rPr lang="en-US" baseline="30000" dirty="0"/>
              <a:t>8</a:t>
            </a:r>
            <a:r>
              <a:rPr lang="en-US" dirty="0"/>
              <a:t> </a:t>
            </a:r>
            <a:r>
              <a:rPr lang="en-US" dirty="0" smtClean="0"/>
              <a:t>Do </a:t>
            </a:r>
            <a:r>
              <a:rPr lang="en-US" dirty="0"/>
              <a:t>I say these things as a </a:t>
            </a:r>
            <a:r>
              <a:rPr lang="en-US" i="1" dirty="0"/>
              <a:t>mere </a:t>
            </a:r>
            <a:r>
              <a:rPr lang="en-US" dirty="0"/>
              <a:t>man? Or does not the law say the same also?  </a:t>
            </a:r>
            <a:r>
              <a:rPr lang="en-US" baseline="30000" dirty="0"/>
              <a:t>9</a:t>
            </a:r>
            <a:r>
              <a:rPr lang="en-US" dirty="0"/>
              <a:t> For it is written in the law of Moses, "You shall not muzzle an ox while it treads out the grain." Is it oxen God is concerned about?  </a:t>
            </a:r>
            <a:r>
              <a:rPr lang="en-US" baseline="30000" dirty="0"/>
              <a:t>10</a:t>
            </a:r>
            <a:r>
              <a:rPr lang="en-US" dirty="0"/>
              <a:t> Or does He say </a:t>
            </a:r>
            <a:r>
              <a:rPr lang="en-US" i="1" dirty="0"/>
              <a:t>it </a:t>
            </a:r>
            <a:r>
              <a:rPr lang="en-US" dirty="0"/>
              <a:t>altogether for our sakes? For our sakes, no doubt, </a:t>
            </a:r>
            <a:r>
              <a:rPr lang="en-US" i="1" dirty="0"/>
              <a:t>this </a:t>
            </a:r>
            <a:r>
              <a:rPr lang="en-US" dirty="0"/>
              <a:t>is written, that he who plows should plow in hope, and he who threshes in hope should be partaker of his hope.  </a:t>
            </a:r>
            <a:r>
              <a:rPr lang="en-US" baseline="30000" dirty="0"/>
              <a:t>11</a:t>
            </a:r>
            <a:r>
              <a:rPr lang="en-US" dirty="0"/>
              <a:t> If we have sown spiritual things for you, </a:t>
            </a:r>
            <a:r>
              <a:rPr lang="en-US" i="1" dirty="0"/>
              <a:t>is it </a:t>
            </a:r>
            <a:r>
              <a:rPr lang="en-US" dirty="0"/>
              <a:t>a great thing if we reap your material things?  </a:t>
            </a:r>
          </a:p>
        </p:txBody>
      </p:sp>
    </p:spTree>
    <p:extLst>
      <p:ext uri="{BB962C8B-B14F-4D97-AF65-F5344CB8AC3E}">
        <p14:creationId xmlns:p14="http://schemas.microsoft.com/office/powerpoint/2010/main" val="3558623665"/>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12</a:t>
            </a:r>
            <a:r>
              <a:rPr lang="en-US" dirty="0"/>
              <a:t> </a:t>
            </a:r>
            <a:r>
              <a:rPr lang="en-US" dirty="0" smtClean="0"/>
              <a:t>If </a:t>
            </a:r>
            <a:r>
              <a:rPr lang="en-US" dirty="0"/>
              <a:t>others are partakers of </a:t>
            </a:r>
            <a:r>
              <a:rPr lang="en-US" i="1" dirty="0"/>
              <a:t>this </a:t>
            </a:r>
            <a:r>
              <a:rPr lang="en-US" dirty="0"/>
              <a:t>right over you, </a:t>
            </a:r>
            <a:r>
              <a:rPr lang="en-US" i="1" dirty="0"/>
              <a:t>are </a:t>
            </a:r>
            <a:r>
              <a:rPr lang="en-US" dirty="0"/>
              <a:t>we not even more? Nevertheless we have not used this right, but endure all things lest we hinder the gospel of Christ.  </a:t>
            </a:r>
            <a:r>
              <a:rPr lang="en-US" baseline="30000" dirty="0"/>
              <a:t>13</a:t>
            </a:r>
            <a:r>
              <a:rPr lang="en-US" dirty="0"/>
              <a:t> Do you not know that those who minister the holy things eat </a:t>
            </a:r>
            <a:r>
              <a:rPr lang="en-US" i="1" dirty="0"/>
              <a:t>of the things </a:t>
            </a:r>
            <a:r>
              <a:rPr lang="en-US" dirty="0"/>
              <a:t>of the temple, and those who serve at the altar partake of </a:t>
            </a:r>
            <a:r>
              <a:rPr lang="en-US" i="1" dirty="0"/>
              <a:t>the offerings of </a:t>
            </a:r>
            <a:r>
              <a:rPr lang="en-US" dirty="0"/>
              <a:t>the altar?  </a:t>
            </a:r>
            <a:r>
              <a:rPr lang="en-US" baseline="30000" dirty="0"/>
              <a:t>14</a:t>
            </a:r>
            <a:r>
              <a:rPr lang="en-US" dirty="0"/>
              <a:t> Even so the Lord has commanded that those who preach the gospel should live from the gospel.</a:t>
            </a:r>
            <a:endParaRPr lang="en-US" dirty="0"/>
          </a:p>
        </p:txBody>
      </p:sp>
    </p:spTree>
    <p:extLst>
      <p:ext uri="{BB962C8B-B14F-4D97-AF65-F5344CB8AC3E}">
        <p14:creationId xmlns:p14="http://schemas.microsoft.com/office/powerpoint/2010/main" val="1614242236"/>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10:10 "But whatever city you enter, and they do not receive you, go out into its streets and say,  </a:t>
            </a:r>
            <a:r>
              <a:rPr lang="en-US" baseline="30000" dirty="0"/>
              <a:t>11</a:t>
            </a:r>
            <a:r>
              <a:rPr lang="en-US" dirty="0"/>
              <a:t> 'The very dust of your city which clings to us we wipe off against you. Nevertheless know this, that the kingdom of God has come near you.'  </a:t>
            </a:r>
            <a:r>
              <a:rPr lang="en-US" baseline="30000" dirty="0"/>
              <a:t>12</a:t>
            </a:r>
            <a:r>
              <a:rPr lang="en-US" dirty="0"/>
              <a:t> "But I say to you that it will be more tolerable in that Day for Sodom than for that city.</a:t>
            </a:r>
          </a:p>
        </p:txBody>
      </p:sp>
    </p:spTree>
    <p:extLst>
      <p:ext uri="{BB962C8B-B14F-4D97-AF65-F5344CB8AC3E}">
        <p14:creationId xmlns:p14="http://schemas.microsoft.com/office/powerpoint/2010/main" val="714674557"/>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Jews considered themselves defiled by the dust of a heathen country, which was represented by the prophets as a "polluted land," Amos 7:17, when compared with the land of Israel, which was considered as a "holy land," Ezekiel 14:1; therefore, to shake the dust of any city of Israel from off one's clothes or feet was an EMBLEMATICAL action, signifying a renunciation of all further connection with them, and placing them on a level with the cities of the HEATHEN. See Amos 9:7.</a:t>
            </a:r>
          </a:p>
        </p:txBody>
      </p:sp>
    </p:spTree>
    <p:extLst>
      <p:ext uri="{BB962C8B-B14F-4D97-AF65-F5344CB8AC3E}">
        <p14:creationId xmlns:p14="http://schemas.microsoft.com/office/powerpoint/2010/main" val="3489201516"/>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10:13 " Woe to you, </a:t>
            </a:r>
            <a:r>
              <a:rPr lang="en-US" dirty="0" err="1"/>
              <a:t>Chorazin</a:t>
            </a:r>
            <a:r>
              <a:rPr lang="en-US" dirty="0"/>
              <a:t>! Woe to you, Bethsaida! For if the mighty works which were done in you had been done in </a:t>
            </a:r>
            <a:r>
              <a:rPr lang="en-US" dirty="0" err="1"/>
              <a:t>Tyre</a:t>
            </a:r>
            <a:r>
              <a:rPr lang="en-US" dirty="0"/>
              <a:t> and Sidon, they would have repented long ago, sitting in sackcloth and ashes.  </a:t>
            </a:r>
            <a:r>
              <a:rPr lang="en-US" baseline="30000" dirty="0"/>
              <a:t>14</a:t>
            </a:r>
            <a:r>
              <a:rPr lang="en-US" dirty="0"/>
              <a:t> "But it will be more tolerable for </a:t>
            </a:r>
            <a:r>
              <a:rPr lang="en-US" dirty="0" err="1"/>
              <a:t>Tyre</a:t>
            </a:r>
            <a:r>
              <a:rPr lang="en-US" dirty="0"/>
              <a:t> and Sidon at the judgment than for you.  </a:t>
            </a:r>
            <a:r>
              <a:rPr lang="en-US" baseline="30000" dirty="0"/>
              <a:t>15</a:t>
            </a:r>
            <a:r>
              <a:rPr lang="en-US" dirty="0"/>
              <a:t> "And you, Capernaum, who are exalted to heaven, will be brought down to Hades</a:t>
            </a:r>
          </a:p>
        </p:txBody>
      </p:sp>
    </p:spTree>
    <p:extLst>
      <p:ext uri="{BB962C8B-B14F-4D97-AF65-F5344CB8AC3E}">
        <p14:creationId xmlns:p14="http://schemas.microsoft.com/office/powerpoint/2010/main" val="562794825"/>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16</a:t>
            </a:r>
            <a:r>
              <a:rPr lang="en-US" dirty="0"/>
              <a:t> "He who hears you hears Me, he who rejects you rejects Me, and he who rejects Me rejects Him who sent Me."</a:t>
            </a:r>
          </a:p>
        </p:txBody>
      </p:sp>
    </p:spTree>
    <p:extLst>
      <p:ext uri="{BB962C8B-B14F-4D97-AF65-F5344CB8AC3E}">
        <p14:creationId xmlns:p14="http://schemas.microsoft.com/office/powerpoint/2010/main" val="1438307764"/>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10:17 Then the seventy returned with joy, saying, "Lord, even the demons are subject to us in Your name."  </a:t>
            </a:r>
            <a:r>
              <a:rPr lang="en-US" baseline="30000" dirty="0"/>
              <a:t>18</a:t>
            </a:r>
            <a:r>
              <a:rPr lang="en-US" dirty="0"/>
              <a:t> And He said to them, "I saw Satan fall like lightning from heaven.  </a:t>
            </a:r>
          </a:p>
        </p:txBody>
      </p:sp>
    </p:spTree>
    <p:extLst>
      <p:ext uri="{BB962C8B-B14F-4D97-AF65-F5344CB8AC3E}">
        <p14:creationId xmlns:p14="http://schemas.microsoft.com/office/powerpoint/2010/main" val="1366082491"/>
      </p:ext>
    </p:extLst>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19</a:t>
            </a:r>
            <a:r>
              <a:rPr lang="en-US" dirty="0"/>
              <a:t> "Behold, I give you the authority to trample on serpents and scorpions, and over all the power of the enemy, and nothing shall by any means hurt you.  </a:t>
            </a:r>
            <a:r>
              <a:rPr lang="en-US" baseline="30000" dirty="0"/>
              <a:t>20</a:t>
            </a:r>
            <a:r>
              <a:rPr lang="en-US" dirty="0"/>
              <a:t> "Nevertheless do not rejoice in this, that the spirits are subject to you, but rather rejoice because your names are written in heaven."</a:t>
            </a:r>
          </a:p>
        </p:txBody>
      </p:sp>
    </p:spTree>
    <p:extLst>
      <p:ext uri="{BB962C8B-B14F-4D97-AF65-F5344CB8AC3E}">
        <p14:creationId xmlns:p14="http://schemas.microsoft.com/office/powerpoint/2010/main" val="27623022"/>
      </p:ext>
    </p:extLst>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10:21  In that hour Jesus rejoiced in the Spirit and said, "I thank You, Father, Lord of heaven and earth, that You have hidden these things from </a:t>
            </a:r>
            <a:r>
              <a:rPr lang="en-US" i="1" dirty="0"/>
              <a:t>the </a:t>
            </a:r>
            <a:r>
              <a:rPr lang="en-US" dirty="0"/>
              <a:t>wise and prudent and revealed them to babes. Even so, Father, for so it seemed good in Your sight.  </a:t>
            </a:r>
          </a:p>
        </p:txBody>
      </p:sp>
    </p:spTree>
    <p:extLst>
      <p:ext uri="{BB962C8B-B14F-4D97-AF65-F5344CB8AC3E}">
        <p14:creationId xmlns:p14="http://schemas.microsoft.com/office/powerpoint/2010/main" val="3610485910"/>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10:1 After these things the Lord appointed seventy others also, and sent them two by two before His face into every city and place where He Himself was about to go.</a:t>
            </a:r>
          </a:p>
        </p:txBody>
      </p:sp>
    </p:spTree>
    <p:extLst>
      <p:ext uri="{BB962C8B-B14F-4D97-AF65-F5344CB8AC3E}">
        <p14:creationId xmlns:p14="http://schemas.microsoft.com/office/powerpoint/2010/main" val="3247493341"/>
      </p:ext>
    </p:extLst>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1:18 For the message of the cross is foolishness to those who are perishing, but to us who are being saved it is the power of God.  </a:t>
            </a:r>
            <a:r>
              <a:rPr lang="en-US" baseline="30000" dirty="0"/>
              <a:t>19</a:t>
            </a:r>
            <a:r>
              <a:rPr lang="en-US" dirty="0"/>
              <a:t> For it is written: "I will destroy the wisdom of the wise, And bring to nothing the understanding of the prudent."  </a:t>
            </a:r>
            <a:r>
              <a:rPr lang="en-US" baseline="30000" dirty="0"/>
              <a:t>20</a:t>
            </a:r>
            <a:r>
              <a:rPr lang="en-US" dirty="0"/>
              <a:t> Where </a:t>
            </a:r>
            <a:r>
              <a:rPr lang="en-US" i="1" dirty="0"/>
              <a:t>is </a:t>
            </a:r>
            <a:r>
              <a:rPr lang="en-US" dirty="0"/>
              <a:t>the wise? Where </a:t>
            </a:r>
            <a:r>
              <a:rPr lang="en-US" i="1" dirty="0"/>
              <a:t>is </a:t>
            </a:r>
            <a:r>
              <a:rPr lang="en-US" dirty="0"/>
              <a:t>the scribe? Where </a:t>
            </a:r>
            <a:r>
              <a:rPr lang="en-US" i="1" dirty="0"/>
              <a:t>is </a:t>
            </a:r>
            <a:r>
              <a:rPr lang="en-US" dirty="0"/>
              <a:t>the disputer of this age? Has not God made foolish the wisdom of this world?  </a:t>
            </a:r>
            <a:r>
              <a:rPr lang="en-US" baseline="30000" dirty="0"/>
              <a:t>21</a:t>
            </a:r>
            <a:r>
              <a:rPr lang="en-US" dirty="0"/>
              <a:t> For since, in the wisdom of God, the world through wisdom did not know God, it pleased God through the foolishness of the message preached to save those who believe.  </a:t>
            </a:r>
            <a:r>
              <a:rPr lang="en-US" baseline="30000" dirty="0"/>
              <a:t>22</a:t>
            </a:r>
            <a:r>
              <a:rPr lang="en-US" dirty="0"/>
              <a:t> For Jews request a sign, and Greeks seek after wisdom;  </a:t>
            </a:r>
          </a:p>
        </p:txBody>
      </p:sp>
    </p:spTree>
    <p:extLst>
      <p:ext uri="{BB962C8B-B14F-4D97-AF65-F5344CB8AC3E}">
        <p14:creationId xmlns:p14="http://schemas.microsoft.com/office/powerpoint/2010/main" val="3950562736"/>
      </p:ext>
    </p:extLst>
  </p:cSld>
  <p:clrMapOvr>
    <a:masterClrMapping/>
  </p:clrMapOvr>
  <p:transition spd="slow">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23</a:t>
            </a:r>
            <a:r>
              <a:rPr lang="en-US" dirty="0"/>
              <a:t> but we preach Christ crucified, to the Jews a stumbling block and to the Greeks foolishness,  </a:t>
            </a:r>
            <a:r>
              <a:rPr lang="en-US" baseline="30000" dirty="0"/>
              <a:t>24</a:t>
            </a:r>
            <a:r>
              <a:rPr lang="en-US" dirty="0"/>
              <a:t> but to those who are called, both Jews and Greeks, Christ the power of God and the wisdom of God.  </a:t>
            </a:r>
            <a:r>
              <a:rPr lang="en-US" baseline="30000" dirty="0"/>
              <a:t>25</a:t>
            </a:r>
            <a:r>
              <a:rPr lang="en-US" dirty="0"/>
              <a:t> Because the foolishness of God is wiser than men, and the weakness of God is stronger than men.  </a:t>
            </a:r>
            <a:r>
              <a:rPr lang="en-US" baseline="30000" dirty="0"/>
              <a:t>26</a:t>
            </a:r>
            <a:r>
              <a:rPr lang="en-US" dirty="0"/>
              <a:t> For you see your calling, brethren, that not many wise according to the flesh, not many mighty, not many noble, </a:t>
            </a:r>
            <a:r>
              <a:rPr lang="en-US" i="1" dirty="0"/>
              <a:t>are called.</a:t>
            </a:r>
            <a:r>
              <a:rPr lang="en-US" dirty="0"/>
              <a:t>  </a:t>
            </a:r>
            <a:r>
              <a:rPr lang="en-US" baseline="30000" dirty="0"/>
              <a:t>27</a:t>
            </a:r>
            <a:r>
              <a:rPr lang="en-US" dirty="0"/>
              <a:t> But God has chosen the foolish things of the world to put to shame the wise, and God has chosen the weak things of the world to put to shame the things which are mighty;  </a:t>
            </a:r>
            <a:endParaRPr lang="en-US" dirty="0"/>
          </a:p>
        </p:txBody>
      </p:sp>
    </p:spTree>
    <p:extLst>
      <p:ext uri="{BB962C8B-B14F-4D97-AF65-F5344CB8AC3E}">
        <p14:creationId xmlns:p14="http://schemas.microsoft.com/office/powerpoint/2010/main" val="545651892"/>
      </p:ext>
    </p:extLst>
  </p:cSld>
  <p:clrMapOvr>
    <a:masterClrMapping/>
  </p:clrMapOvr>
  <p:transition spd="slow">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28</a:t>
            </a:r>
            <a:r>
              <a:rPr lang="en-US" dirty="0"/>
              <a:t> and the base things of the world and the things which are despised God has chosen, and the things which are not, to bring to nothing the things that are,  </a:t>
            </a:r>
            <a:r>
              <a:rPr lang="en-US" baseline="30000" dirty="0"/>
              <a:t>29</a:t>
            </a:r>
            <a:r>
              <a:rPr lang="en-US" dirty="0"/>
              <a:t> that no flesh should glory in His presence.  </a:t>
            </a:r>
            <a:r>
              <a:rPr lang="en-US" baseline="30000" dirty="0"/>
              <a:t>30</a:t>
            </a:r>
            <a:r>
              <a:rPr lang="en-US" dirty="0"/>
              <a:t> But of Him you are in Christ Jesus, who became for us wisdom from God -- and righteousness and sanctification and redemption --  </a:t>
            </a:r>
            <a:r>
              <a:rPr lang="en-US" baseline="30000" dirty="0"/>
              <a:t>31</a:t>
            </a:r>
            <a:r>
              <a:rPr lang="en-US" dirty="0"/>
              <a:t> that, as it is written, "He who glories, let him glory in the LORD." </a:t>
            </a:r>
            <a:endParaRPr lang="en-US" dirty="0"/>
          </a:p>
        </p:txBody>
      </p:sp>
    </p:spTree>
    <p:extLst>
      <p:ext uri="{BB962C8B-B14F-4D97-AF65-F5344CB8AC3E}">
        <p14:creationId xmlns:p14="http://schemas.microsoft.com/office/powerpoint/2010/main" val="2166396225"/>
      </p:ext>
    </p:extLst>
  </p:cSld>
  <p:clrMapOvr>
    <a:masterClrMapping/>
  </p:clrMapOvr>
  <p:transition spd="slow">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22</a:t>
            </a:r>
            <a:r>
              <a:rPr lang="en-US" dirty="0"/>
              <a:t> "All things have been delivered to Me by My Father, and no one knows who the Son is except the Father, and who the Father is except the Son, and </a:t>
            </a:r>
            <a:r>
              <a:rPr lang="en-US" i="1" dirty="0"/>
              <a:t>the one </a:t>
            </a:r>
            <a:r>
              <a:rPr lang="en-US" dirty="0"/>
              <a:t>to whom the Son wills to reveal </a:t>
            </a:r>
            <a:r>
              <a:rPr lang="en-US" i="1" dirty="0"/>
              <a:t>Him."</a:t>
            </a:r>
            <a:r>
              <a:rPr lang="en-US" dirty="0"/>
              <a:t>	</a:t>
            </a:r>
            <a:endParaRPr lang="en-US" dirty="0"/>
          </a:p>
        </p:txBody>
      </p:sp>
    </p:spTree>
    <p:extLst>
      <p:ext uri="{BB962C8B-B14F-4D97-AF65-F5344CB8AC3E}">
        <p14:creationId xmlns:p14="http://schemas.microsoft.com/office/powerpoint/2010/main" val="3053669073"/>
      </p:ext>
    </p:extLst>
  </p:cSld>
  <p:clrMapOvr>
    <a:masterClrMapping/>
  </p:clrMapOvr>
  <p:transition spd="slow">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14:7" If you had known Me, you would have known My Father also; and from now on you know Him and have seen Him."  </a:t>
            </a:r>
            <a:r>
              <a:rPr lang="en-US" baseline="30000" dirty="0"/>
              <a:t>8</a:t>
            </a:r>
            <a:r>
              <a:rPr lang="en-US" dirty="0"/>
              <a:t> Philip said to Him, "Lord, show us the Father, and it is sufficient for us."  </a:t>
            </a:r>
            <a:r>
              <a:rPr lang="en-US" baseline="30000" dirty="0"/>
              <a:t>9</a:t>
            </a:r>
            <a:r>
              <a:rPr lang="en-US" dirty="0"/>
              <a:t> Jesus said to him, "Have I been with you so long, and yet you have not known Me, Philip? He who has seen Me has seen the Father; so how can you say, 'Show us the Father'?</a:t>
            </a:r>
          </a:p>
        </p:txBody>
      </p:sp>
    </p:spTree>
    <p:extLst>
      <p:ext uri="{BB962C8B-B14F-4D97-AF65-F5344CB8AC3E}">
        <p14:creationId xmlns:p14="http://schemas.microsoft.com/office/powerpoint/2010/main" val="121232462"/>
      </p:ext>
    </p:extLst>
  </p:cSld>
  <p:clrMapOvr>
    <a:masterClrMapping/>
  </p:clrMapOvr>
  <p:transition spd="slow">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17:8 "For I have given to them the words which You have given Me; and they have received </a:t>
            </a:r>
            <a:r>
              <a:rPr lang="en-US" i="1" dirty="0"/>
              <a:t>them, </a:t>
            </a:r>
            <a:r>
              <a:rPr lang="en-US" dirty="0"/>
              <a:t>and have known surely that I came forth from You; and they have believed that You sent Me.</a:t>
            </a:r>
          </a:p>
        </p:txBody>
      </p:sp>
    </p:spTree>
    <p:extLst>
      <p:ext uri="{BB962C8B-B14F-4D97-AF65-F5344CB8AC3E}">
        <p14:creationId xmlns:p14="http://schemas.microsoft.com/office/powerpoint/2010/main" val="3981966401"/>
      </p:ext>
    </p:extLst>
  </p:cSld>
  <p:clrMapOvr>
    <a:masterClrMapping/>
  </p:clrMapOvr>
  <p:transition spd="slow">
    <p:randomBa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Ephesians 3:2 if indeed you have heard of the dispensation of the grace of God which was given to me for you,  </a:t>
            </a:r>
            <a:r>
              <a:rPr lang="en-US" baseline="30000" dirty="0"/>
              <a:t>3</a:t>
            </a:r>
            <a:r>
              <a:rPr lang="en-US" dirty="0"/>
              <a:t> how that by revelation He made known to me the mystery (as I have briefly written already,  </a:t>
            </a:r>
            <a:r>
              <a:rPr lang="en-US" baseline="30000" dirty="0"/>
              <a:t>4</a:t>
            </a:r>
            <a:r>
              <a:rPr lang="en-US" dirty="0"/>
              <a:t> by which, when you read, you may understand my knowledge in the mystery of Christ),  </a:t>
            </a:r>
            <a:r>
              <a:rPr lang="en-US" baseline="30000" dirty="0"/>
              <a:t>5</a:t>
            </a:r>
            <a:r>
              <a:rPr lang="en-US" dirty="0"/>
              <a:t> which in other ages was not made known to the sons of men, as it has now been revealed by the Spirit to His holy apostles and prophets:</a:t>
            </a:r>
          </a:p>
        </p:txBody>
      </p:sp>
    </p:spTree>
    <p:extLst>
      <p:ext uri="{BB962C8B-B14F-4D97-AF65-F5344CB8AC3E}">
        <p14:creationId xmlns:p14="http://schemas.microsoft.com/office/powerpoint/2010/main" val="4183346702"/>
      </p:ext>
    </p:extLst>
  </p:cSld>
  <p:clrMapOvr>
    <a:masterClrMapping/>
  </p:clrMapOvr>
  <p:transition spd="slow">
    <p:randomBa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10:23 Then He turned to </a:t>
            </a:r>
            <a:r>
              <a:rPr lang="en-US" i="1" dirty="0"/>
              <a:t>His </a:t>
            </a:r>
            <a:r>
              <a:rPr lang="en-US" dirty="0"/>
              <a:t>disciples and said privately, "Blessed </a:t>
            </a:r>
            <a:r>
              <a:rPr lang="en-US" i="1" dirty="0"/>
              <a:t>are </a:t>
            </a:r>
            <a:r>
              <a:rPr lang="en-US" dirty="0"/>
              <a:t>the eyes which see the things you see;  </a:t>
            </a:r>
            <a:r>
              <a:rPr lang="en-US" baseline="30000" dirty="0"/>
              <a:t>24</a:t>
            </a:r>
            <a:r>
              <a:rPr lang="en-US" dirty="0"/>
              <a:t> "for I tell you that many prophets and kings have desired to see what you see, and have not seen </a:t>
            </a:r>
            <a:r>
              <a:rPr lang="en-US" i="1" dirty="0"/>
              <a:t>it, </a:t>
            </a:r>
            <a:r>
              <a:rPr lang="en-US" dirty="0"/>
              <a:t>and to hear what you hear, and have not heard </a:t>
            </a:r>
            <a:r>
              <a:rPr lang="en-US" i="1" dirty="0"/>
              <a:t>it."</a:t>
            </a:r>
            <a:endParaRPr lang="en-US" dirty="0"/>
          </a:p>
        </p:txBody>
      </p:sp>
    </p:spTree>
    <p:extLst>
      <p:ext uri="{BB962C8B-B14F-4D97-AF65-F5344CB8AC3E}">
        <p14:creationId xmlns:p14="http://schemas.microsoft.com/office/powerpoint/2010/main" val="100249981"/>
      </p:ext>
    </p:extLst>
  </p:cSld>
  <p:clrMapOvr>
    <a:masterClrMapping/>
  </p:clrMapOvr>
  <p:transition spd="slow">
    <p:randomBa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number sent on this mission (whether seventy or seventy-two) had spiritual and symbolic overtones. The Jews held that the Gentiles were made up of seventy nations; and at their feast of Tabernacles, "seventy bullocks were offered on behalf of the Gentile nations ... to make atonement for them."[3] The cities and places to which these seventy were dispatched were in Trans-Jordan[4] where Gentile population predominated. (Coffman Commentary on Luke). </a:t>
            </a:r>
          </a:p>
        </p:txBody>
      </p:sp>
    </p:spTree>
    <p:extLst>
      <p:ext uri="{BB962C8B-B14F-4D97-AF65-F5344CB8AC3E}">
        <p14:creationId xmlns:p14="http://schemas.microsoft.com/office/powerpoint/2010/main" val="636654007"/>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10:2  Then He said to them, "The harvest truly </a:t>
            </a:r>
            <a:r>
              <a:rPr lang="en-US" i="1" dirty="0"/>
              <a:t>is </a:t>
            </a:r>
            <a:r>
              <a:rPr lang="en-US" dirty="0"/>
              <a:t>great, but the laborers </a:t>
            </a:r>
            <a:r>
              <a:rPr lang="en-US" i="1" dirty="0"/>
              <a:t>are </a:t>
            </a:r>
            <a:r>
              <a:rPr lang="en-US" dirty="0"/>
              <a:t>few; therefore pray the Lord of the harvest to send out laborers into His harvest.  </a:t>
            </a:r>
          </a:p>
        </p:txBody>
      </p:sp>
    </p:spTree>
    <p:extLst>
      <p:ext uri="{BB962C8B-B14F-4D97-AF65-F5344CB8AC3E}">
        <p14:creationId xmlns:p14="http://schemas.microsoft.com/office/powerpoint/2010/main" val="2189756402"/>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Colossians 4:2 Continue earnestly in prayer, being vigilant in it with thanksgiving;  </a:t>
            </a:r>
            <a:r>
              <a:rPr lang="en-US" baseline="30000" dirty="0"/>
              <a:t>3</a:t>
            </a:r>
            <a:r>
              <a:rPr lang="en-US" dirty="0"/>
              <a:t> meanwhile praying also for us, that God would open to us a door for the word, to speak the mystery of Christ, for which I am also in chains,  </a:t>
            </a:r>
            <a:r>
              <a:rPr lang="en-US" baseline="30000" dirty="0"/>
              <a:t>4</a:t>
            </a:r>
            <a:r>
              <a:rPr lang="en-US" dirty="0"/>
              <a:t> that I may make it manifest, as I ought to speak.</a:t>
            </a:r>
          </a:p>
        </p:txBody>
      </p:sp>
    </p:spTree>
    <p:extLst>
      <p:ext uri="{BB962C8B-B14F-4D97-AF65-F5344CB8AC3E}">
        <p14:creationId xmlns:p14="http://schemas.microsoft.com/office/powerpoint/2010/main" val="2327809791"/>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10:3  "Go your way; behold, I send you out as lambs among wolves.</a:t>
            </a:r>
          </a:p>
        </p:txBody>
      </p:sp>
    </p:spTree>
    <p:extLst>
      <p:ext uri="{BB962C8B-B14F-4D97-AF65-F5344CB8AC3E}">
        <p14:creationId xmlns:p14="http://schemas.microsoft.com/office/powerpoint/2010/main" val="3537110659"/>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10:4 "Carry neither money bag, knapsack, nor sandals; and greet no one along the road.  </a:t>
            </a:r>
          </a:p>
          <a:p>
            <a:r>
              <a:rPr lang="en-US" dirty="0"/>
              <a:t> </a:t>
            </a:r>
          </a:p>
        </p:txBody>
      </p:sp>
    </p:spTree>
    <p:extLst>
      <p:ext uri="{BB962C8B-B14F-4D97-AF65-F5344CB8AC3E}">
        <p14:creationId xmlns:p14="http://schemas.microsoft.com/office/powerpoint/2010/main" val="2384133306"/>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Philippians 4:19 And my God shall supply all your need according to His riches in glory by Christ Jesus.</a:t>
            </a:r>
          </a:p>
        </p:txBody>
      </p:sp>
    </p:spTree>
    <p:extLst>
      <p:ext uri="{BB962C8B-B14F-4D97-AF65-F5344CB8AC3E}">
        <p14:creationId xmlns:p14="http://schemas.microsoft.com/office/powerpoint/2010/main" val="1265609022"/>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5</a:t>
            </a:r>
            <a:r>
              <a:rPr lang="en-US" dirty="0"/>
              <a:t> "But whatever house you enter, first say, 'Peace to this house.'  </a:t>
            </a:r>
            <a:r>
              <a:rPr lang="en-US" baseline="30000" dirty="0"/>
              <a:t>6</a:t>
            </a:r>
            <a:r>
              <a:rPr lang="en-US" dirty="0"/>
              <a:t> "And if a son of peace is there, your peace will rest on it; if not, it will return to you.  </a:t>
            </a:r>
            <a:r>
              <a:rPr lang="en-US" baseline="30000" dirty="0"/>
              <a:t>7</a:t>
            </a:r>
            <a:r>
              <a:rPr lang="en-US" dirty="0"/>
              <a:t> "And remain in the same house, eating and drinking such things as they give, for the laborer is worthy of his wages. Do not go from house to house.  </a:t>
            </a:r>
            <a:r>
              <a:rPr lang="en-US" baseline="30000" dirty="0"/>
              <a:t>8</a:t>
            </a:r>
            <a:r>
              <a:rPr lang="en-US" dirty="0"/>
              <a:t> "Whatever city you enter, and they receive you, eat such things as are set before you.  </a:t>
            </a:r>
            <a:r>
              <a:rPr lang="en-US" baseline="30000" dirty="0"/>
              <a:t>9</a:t>
            </a:r>
            <a:r>
              <a:rPr lang="en-US" dirty="0"/>
              <a:t> "And heal the sick there, and say to them, 'The kingdom of God has come near to you.'  </a:t>
            </a:r>
          </a:p>
        </p:txBody>
      </p:sp>
    </p:spTree>
    <p:extLst>
      <p:ext uri="{BB962C8B-B14F-4D97-AF65-F5344CB8AC3E}">
        <p14:creationId xmlns:p14="http://schemas.microsoft.com/office/powerpoint/2010/main" val="2633214422"/>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5107</TotalTime>
  <Words>1529</Words>
  <Application>Microsoft Office PowerPoint</Application>
  <PresentationFormat>On-screen Show (4:3)</PresentationFormat>
  <Paragraphs>57</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66</cp:revision>
  <dcterms:created xsi:type="dcterms:W3CDTF">2006-12-19T00:50:39Z</dcterms:created>
  <dcterms:modified xsi:type="dcterms:W3CDTF">2014-10-06T22:58:17Z</dcterms:modified>
</cp:coreProperties>
</file>